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4AE81-9EAA-BDDF-4DDE-FD88D484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C0C23F-7A56-4588-5203-E44229AD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B8CE-FA04-4EC5-9595-5915E4392755}" type="datetimeFigureOut">
              <a:rPr lang="nl-NL" smtClean="0"/>
              <a:t>23-11-2024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C7620B-2639-C214-0F2C-95B9198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03184D-1463-94E7-0D7B-5874689E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09C-B86B-4589-A7E9-B80FA7D7A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09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F3EC3-8388-586A-62C0-875FFA9F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C94F75-1D4A-EA0A-6B4D-0E72F283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7675E8-3A0D-9A01-7725-AD4447C23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B8CE-FA04-4EC5-9595-5915E4392755}" type="datetimeFigureOut">
              <a:rPr lang="nl-NL" smtClean="0"/>
              <a:t>23-11-2024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E7235B-4678-8126-CD40-0B17E81BD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43A17E-328E-8561-DAB1-06B846460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909C-B86B-4589-A7E9-B80FA7D7A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0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A3007E-3418-9979-75D0-0753ACA7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1C60A3-57FB-BDA1-6FA8-8AEF44DB4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979219-0D0C-E465-200B-4D3F798E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2D8F05-1A4F-0CBE-D2FB-9B459DBA8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2776EE-7CCB-F0F9-B978-1E27C3B5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1227BD-2D20-657A-FE82-0734DE1FE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AAB6F4-0C6F-DF44-CA5A-D18096CA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A480D3-F2C0-CB43-3FD2-561A7C9EA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CD76C8-AA0F-FCCF-52A9-73FC6AAA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6518C1-E916-566E-390B-3EB907C1D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4F44A7-5D0A-6EFA-242B-3BF0AEA5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2BEA1E-BC27-F856-EC3D-B0A91D4D7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D58CAF-E168-798F-34C4-D9DEC028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154B7B-5FA0-21A2-F721-80648CB4F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5D6962-0282-1568-07F4-FA366D01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E4365C-2D74-19D5-1015-41E902E36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4E6772-CE9D-B6A5-1CA1-45EF87DF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6C762B-D08E-4C26-C633-942A126A2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5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53A4FB-E6A8-5F02-5FFB-D63CC41C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DBE874-6D36-C745-F076-9DC447517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47181F-8588-F265-22E8-7AF02E61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187019-24C3-4AE8-179D-823F802A1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1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D192B8-72A0-B471-DDB0-03666DB8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06FD02-701F-64B2-D12A-F5FAC0BD8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AC2199-FBF1-7D68-C345-FF39C0DC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4634BD-1BF2-EFAD-6022-9F78FF73BB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6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D6B361-75DD-D769-3A20-58C6BBF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A65155-8882-A373-9D97-A6B6FE525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A8D183-B39C-165D-97BA-52DF6D2E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C2ECED-3463-67C1-3AF2-0D1A2028B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BE48E6-F1B9-C563-7892-40C5507A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18BCE9-8B86-F1E6-0179-27ADA2390F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6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B164B1-76B4-7A11-3038-C9AF82F9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473B1B-D8CF-1DE7-57B3-C544ECB52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6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2</cp:revision>
  <dcterms:created xsi:type="dcterms:W3CDTF">2024-11-23T12:40:23Z</dcterms:created>
  <dcterms:modified xsi:type="dcterms:W3CDTF">2024-11-23T12:47:21Z</dcterms:modified>
</cp:coreProperties>
</file>